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Open Sans Light" panose="020B0604020202020204" charset="0"/>
      <p:regular r:id="rId10"/>
    </p:embeddedFont>
    <p:embeddedFont>
      <p:font typeface="Calibri" panose="020F0502020204030204" pitchFamily="34" charset="0"/>
      <p:regular r:id="rId11"/>
      <p:bold r:id="rId12"/>
      <p:italic r:id="rId13"/>
      <p:boldItalic r:id="rId14"/>
    </p:embeddedFont>
    <p:embeddedFont>
      <p:font typeface="Public Sans Bold" panose="020B0604020202020204" charset="0"/>
      <p:regular r:id="rId15"/>
    </p:embeddedFont>
    <p:embeddedFont>
      <p:font typeface="Poppins Medium Bold" panose="020B0604020202020204" charset="0"/>
      <p:regular r:id="rId16"/>
    </p:embeddedFont>
    <p:embeddedFont>
      <p:font typeface="Poppins Medium" panose="020B0604020202020204" charset="0"/>
      <p:regular r:id="rId17"/>
    </p:embeddedFont>
    <p:embeddedFont>
      <p:font typeface="Public Sans" panose="020B0604020202020204" charset="0"/>
      <p:regular r:id="rId18"/>
    </p:embeddedFont>
    <p:embeddedFont>
      <p:font typeface="Open Sans" panose="020B0604020202020204" charset="0"/>
      <p:regular r:id="rId19"/>
    </p:embeddedFont>
    <p:embeddedFont>
      <p:font typeface="Poppins Bold" panose="020B0604020202020204" charset="0"/>
      <p:regular r:id="rId20"/>
    </p:embeddedFont>
    <p:embeddedFont>
      <p:font typeface="Open Sans Light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204"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svg"/><Relationship Id="rId7"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5.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57041" y="1996452"/>
            <a:ext cx="7433482" cy="6294095"/>
            <a:chOff x="0" y="0"/>
            <a:chExt cx="9911310" cy="8392127"/>
          </a:xfrm>
        </p:grpSpPr>
        <p:pic>
          <p:nvPicPr>
            <p:cNvPr id="3" name="Picture 3"/>
            <p:cNvPicPr>
              <a:picLocks noChangeAspect="1"/>
            </p:cNvPicPr>
            <p:nvPr/>
          </p:nvPicPr>
          <p:blipFill>
            <a:blip r:embed="rId2"/>
            <a:srcRect l="26987" r="26987"/>
            <a:stretch>
              <a:fillRect/>
            </a:stretch>
          </p:blipFill>
          <p:spPr>
            <a:xfrm>
              <a:off x="0" y="0"/>
              <a:ext cx="9911310" cy="8392127"/>
            </a:xfrm>
            <a:prstGeom prst="rect">
              <a:avLst/>
            </a:prstGeom>
          </p:spPr>
        </p:pic>
      </p:grpSp>
      <p:sp>
        <p:nvSpPr>
          <p:cNvPr id="4" name="TextBox 4"/>
          <p:cNvSpPr txBox="1"/>
          <p:nvPr/>
        </p:nvSpPr>
        <p:spPr>
          <a:xfrm>
            <a:off x="1997477" y="2045754"/>
            <a:ext cx="5532090" cy="971550"/>
          </a:xfrm>
          <a:prstGeom prst="rect">
            <a:avLst/>
          </a:prstGeom>
        </p:spPr>
        <p:txBody>
          <a:bodyPr lIns="0" tIns="0" rIns="0" bIns="0" rtlCol="0" anchor="t">
            <a:spAutoFit/>
          </a:bodyPr>
          <a:lstStyle/>
          <a:p>
            <a:pPr marL="0" lvl="0" indent="0" algn="l">
              <a:lnSpc>
                <a:spcPts val="7679"/>
              </a:lnSpc>
              <a:spcBef>
                <a:spcPct val="0"/>
              </a:spcBef>
            </a:pPr>
            <a:r>
              <a:rPr lang="en-US" sz="6399">
                <a:solidFill>
                  <a:srgbClr val="000000"/>
                </a:solidFill>
                <a:latin typeface="Open Sans"/>
              </a:rPr>
              <a:t>I=</a:t>
            </a:r>
          </a:p>
        </p:txBody>
      </p:sp>
      <p:sp>
        <p:nvSpPr>
          <p:cNvPr id="5" name="TextBox 5"/>
          <p:cNvSpPr txBox="1"/>
          <p:nvPr/>
        </p:nvSpPr>
        <p:spPr>
          <a:xfrm>
            <a:off x="1997477" y="6225528"/>
            <a:ext cx="5532090" cy="2065020"/>
          </a:xfrm>
          <a:prstGeom prst="rect">
            <a:avLst/>
          </a:prstGeom>
        </p:spPr>
        <p:txBody>
          <a:bodyPr lIns="0" tIns="0" rIns="0" bIns="0" rtlCol="0" anchor="t">
            <a:spAutoFit/>
          </a:bodyPr>
          <a:lstStyle/>
          <a:p>
            <a:pPr marL="0" lvl="0" indent="0" algn="l">
              <a:lnSpc>
                <a:spcPts val="4199"/>
              </a:lnSpc>
              <a:spcBef>
                <a:spcPct val="0"/>
              </a:spcBef>
            </a:pPr>
            <a:r>
              <a:rPr lang="en-US" sz="2799">
                <a:solidFill>
                  <a:srgbClr val="000000"/>
                </a:solidFill>
                <a:latin typeface="Open Sans"/>
              </a:rPr>
              <a:t>Start inspired with thousands of templates, collaborate with ease, and engage your audience with a memorable Canva Presentation.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86238" y="410179"/>
            <a:ext cx="2084956" cy="2084948"/>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4" name="Group 4"/>
          <p:cNvGrpSpPr>
            <a:grpSpLocks noChangeAspect="1"/>
          </p:cNvGrpSpPr>
          <p:nvPr/>
        </p:nvGrpSpPr>
        <p:grpSpPr>
          <a:xfrm>
            <a:off x="-386238" y="7880661"/>
            <a:ext cx="2084956" cy="208494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6" name="Group 6"/>
          <p:cNvGrpSpPr>
            <a:grpSpLocks noChangeAspect="1"/>
          </p:cNvGrpSpPr>
          <p:nvPr/>
        </p:nvGrpSpPr>
        <p:grpSpPr>
          <a:xfrm>
            <a:off x="1921521" y="-497296"/>
            <a:ext cx="1708138" cy="170813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8" name="Group 8"/>
          <p:cNvGrpSpPr>
            <a:grpSpLocks noChangeAspect="1"/>
          </p:cNvGrpSpPr>
          <p:nvPr/>
        </p:nvGrpSpPr>
        <p:grpSpPr>
          <a:xfrm>
            <a:off x="1921521" y="8923135"/>
            <a:ext cx="1708138" cy="1708131"/>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10" name="Group 10"/>
          <p:cNvGrpSpPr>
            <a:grpSpLocks noChangeAspect="1"/>
          </p:cNvGrpSpPr>
          <p:nvPr/>
        </p:nvGrpSpPr>
        <p:grpSpPr>
          <a:xfrm>
            <a:off x="2139236" y="1667592"/>
            <a:ext cx="1272709" cy="1272704"/>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12" name="Group 12"/>
          <p:cNvGrpSpPr>
            <a:grpSpLocks noChangeAspect="1"/>
          </p:cNvGrpSpPr>
          <p:nvPr/>
        </p:nvGrpSpPr>
        <p:grpSpPr>
          <a:xfrm>
            <a:off x="2139236" y="7112601"/>
            <a:ext cx="1272709" cy="1272704"/>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14" name="Group 14"/>
          <p:cNvGrpSpPr>
            <a:grpSpLocks noChangeAspect="1"/>
          </p:cNvGrpSpPr>
          <p:nvPr/>
        </p:nvGrpSpPr>
        <p:grpSpPr>
          <a:xfrm>
            <a:off x="6397270" y="1667592"/>
            <a:ext cx="1272709" cy="1272704"/>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16" name="Group 16"/>
          <p:cNvGrpSpPr>
            <a:grpSpLocks noChangeAspect="1"/>
          </p:cNvGrpSpPr>
          <p:nvPr/>
        </p:nvGrpSpPr>
        <p:grpSpPr>
          <a:xfrm>
            <a:off x="6397270" y="7112601"/>
            <a:ext cx="1272709" cy="1272704"/>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18" name="Group 18"/>
          <p:cNvGrpSpPr>
            <a:grpSpLocks noChangeAspect="1"/>
          </p:cNvGrpSpPr>
          <p:nvPr/>
        </p:nvGrpSpPr>
        <p:grpSpPr>
          <a:xfrm>
            <a:off x="10824873" y="1667592"/>
            <a:ext cx="1272709" cy="1272704"/>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20" name="Group 20"/>
          <p:cNvGrpSpPr>
            <a:grpSpLocks noChangeAspect="1"/>
          </p:cNvGrpSpPr>
          <p:nvPr/>
        </p:nvGrpSpPr>
        <p:grpSpPr>
          <a:xfrm>
            <a:off x="10824873" y="7112601"/>
            <a:ext cx="1272709" cy="1272704"/>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22" name="Group 22"/>
          <p:cNvGrpSpPr>
            <a:grpSpLocks noChangeAspect="1"/>
          </p:cNvGrpSpPr>
          <p:nvPr/>
        </p:nvGrpSpPr>
        <p:grpSpPr>
          <a:xfrm>
            <a:off x="15214794" y="1667592"/>
            <a:ext cx="1272709" cy="1272704"/>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24" name="Group 24"/>
          <p:cNvGrpSpPr>
            <a:grpSpLocks noChangeAspect="1"/>
          </p:cNvGrpSpPr>
          <p:nvPr/>
        </p:nvGrpSpPr>
        <p:grpSpPr>
          <a:xfrm>
            <a:off x="15214794" y="7112601"/>
            <a:ext cx="1272709" cy="1272704"/>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26" name="Group 26"/>
          <p:cNvGrpSpPr>
            <a:grpSpLocks noChangeAspect="1"/>
          </p:cNvGrpSpPr>
          <p:nvPr/>
        </p:nvGrpSpPr>
        <p:grpSpPr>
          <a:xfrm>
            <a:off x="15214794" y="7112601"/>
            <a:ext cx="1272709" cy="1272704"/>
            <a:chOff x="0" y="0"/>
            <a:chExt cx="6350000" cy="6349975"/>
          </a:xfrm>
        </p:grpSpPr>
        <p:sp>
          <p:nvSpPr>
            <p:cNvPr id="27" name="Freeform 2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28" name="Group 28"/>
          <p:cNvGrpSpPr>
            <a:grpSpLocks noChangeAspect="1"/>
          </p:cNvGrpSpPr>
          <p:nvPr/>
        </p:nvGrpSpPr>
        <p:grpSpPr>
          <a:xfrm>
            <a:off x="6179556" y="-497296"/>
            <a:ext cx="1708138" cy="1708131"/>
            <a:chOff x="0" y="0"/>
            <a:chExt cx="6350000" cy="6349975"/>
          </a:xfrm>
        </p:grpSpPr>
        <p:sp>
          <p:nvSpPr>
            <p:cNvPr id="29" name="Freeform 2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30" name="Group 30"/>
          <p:cNvGrpSpPr>
            <a:grpSpLocks noChangeAspect="1"/>
          </p:cNvGrpSpPr>
          <p:nvPr/>
        </p:nvGrpSpPr>
        <p:grpSpPr>
          <a:xfrm>
            <a:off x="6179556" y="8923135"/>
            <a:ext cx="1708138" cy="1708131"/>
            <a:chOff x="0" y="0"/>
            <a:chExt cx="6350000" cy="6349975"/>
          </a:xfrm>
        </p:grpSpPr>
        <p:sp>
          <p:nvSpPr>
            <p:cNvPr id="31" name="Freeform 3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32" name="Group 32"/>
          <p:cNvGrpSpPr>
            <a:grpSpLocks noChangeAspect="1"/>
          </p:cNvGrpSpPr>
          <p:nvPr/>
        </p:nvGrpSpPr>
        <p:grpSpPr>
          <a:xfrm>
            <a:off x="10607158" y="-497296"/>
            <a:ext cx="1708138" cy="1708131"/>
            <a:chOff x="0" y="0"/>
            <a:chExt cx="6350000" cy="6349975"/>
          </a:xfrm>
        </p:grpSpPr>
        <p:sp>
          <p:nvSpPr>
            <p:cNvPr id="33" name="Freeform 3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34" name="Group 34"/>
          <p:cNvGrpSpPr>
            <a:grpSpLocks noChangeAspect="1"/>
          </p:cNvGrpSpPr>
          <p:nvPr/>
        </p:nvGrpSpPr>
        <p:grpSpPr>
          <a:xfrm>
            <a:off x="10607158" y="8923135"/>
            <a:ext cx="1708138" cy="1708131"/>
            <a:chOff x="0" y="0"/>
            <a:chExt cx="6350000" cy="6349975"/>
          </a:xfrm>
        </p:grpSpPr>
        <p:sp>
          <p:nvSpPr>
            <p:cNvPr id="35" name="Freeform 3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36" name="Group 36"/>
          <p:cNvGrpSpPr>
            <a:grpSpLocks noChangeAspect="1"/>
          </p:cNvGrpSpPr>
          <p:nvPr/>
        </p:nvGrpSpPr>
        <p:grpSpPr>
          <a:xfrm>
            <a:off x="14997079" y="-497296"/>
            <a:ext cx="1708138" cy="1708131"/>
            <a:chOff x="0" y="0"/>
            <a:chExt cx="6350000" cy="6349975"/>
          </a:xfrm>
        </p:grpSpPr>
        <p:sp>
          <p:nvSpPr>
            <p:cNvPr id="37" name="Freeform 3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38" name="Group 38"/>
          <p:cNvGrpSpPr>
            <a:grpSpLocks noChangeAspect="1"/>
          </p:cNvGrpSpPr>
          <p:nvPr/>
        </p:nvGrpSpPr>
        <p:grpSpPr>
          <a:xfrm>
            <a:off x="14997079" y="8923135"/>
            <a:ext cx="1708138" cy="1708131"/>
            <a:chOff x="0" y="0"/>
            <a:chExt cx="6350000" cy="6349975"/>
          </a:xfrm>
        </p:grpSpPr>
        <p:sp>
          <p:nvSpPr>
            <p:cNvPr id="39" name="Freeform 3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40" name="Group 40"/>
          <p:cNvGrpSpPr>
            <a:grpSpLocks noChangeAspect="1"/>
          </p:cNvGrpSpPr>
          <p:nvPr/>
        </p:nvGrpSpPr>
        <p:grpSpPr>
          <a:xfrm>
            <a:off x="16919045" y="5508634"/>
            <a:ext cx="1708138" cy="1708131"/>
            <a:chOff x="0" y="0"/>
            <a:chExt cx="6350000" cy="6349975"/>
          </a:xfrm>
        </p:grpSpPr>
        <p:sp>
          <p:nvSpPr>
            <p:cNvPr id="41" name="Freeform 4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42" name="Group 42"/>
          <p:cNvGrpSpPr>
            <a:grpSpLocks noChangeAspect="1"/>
          </p:cNvGrpSpPr>
          <p:nvPr/>
        </p:nvGrpSpPr>
        <p:grpSpPr>
          <a:xfrm>
            <a:off x="-679438" y="5508634"/>
            <a:ext cx="1708138" cy="1708131"/>
            <a:chOff x="0" y="0"/>
            <a:chExt cx="6350000" cy="6349975"/>
          </a:xfrm>
        </p:grpSpPr>
        <p:sp>
          <p:nvSpPr>
            <p:cNvPr id="43" name="Freeform 4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44" name="Group 44"/>
          <p:cNvGrpSpPr>
            <a:grpSpLocks noChangeAspect="1"/>
          </p:cNvGrpSpPr>
          <p:nvPr/>
        </p:nvGrpSpPr>
        <p:grpSpPr>
          <a:xfrm>
            <a:off x="213383" y="3070234"/>
            <a:ext cx="1708138" cy="1708131"/>
            <a:chOff x="0" y="0"/>
            <a:chExt cx="6350000" cy="6349975"/>
          </a:xfrm>
        </p:grpSpPr>
        <p:sp>
          <p:nvSpPr>
            <p:cNvPr id="45" name="Freeform 4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46" name="Group 46"/>
          <p:cNvGrpSpPr>
            <a:grpSpLocks noChangeAspect="1"/>
          </p:cNvGrpSpPr>
          <p:nvPr/>
        </p:nvGrpSpPr>
        <p:grpSpPr>
          <a:xfrm>
            <a:off x="16405231" y="3070234"/>
            <a:ext cx="1708138" cy="1708131"/>
            <a:chOff x="0" y="0"/>
            <a:chExt cx="6350000" cy="6349975"/>
          </a:xfrm>
        </p:grpSpPr>
        <p:sp>
          <p:nvSpPr>
            <p:cNvPr id="47" name="Freeform 4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48" name="Group 48"/>
          <p:cNvGrpSpPr>
            <a:grpSpLocks noChangeAspect="1"/>
          </p:cNvGrpSpPr>
          <p:nvPr/>
        </p:nvGrpSpPr>
        <p:grpSpPr>
          <a:xfrm>
            <a:off x="3921939" y="410179"/>
            <a:ext cx="2084956" cy="2084948"/>
            <a:chOff x="0" y="0"/>
            <a:chExt cx="6350000" cy="6349975"/>
          </a:xfrm>
        </p:grpSpPr>
        <p:sp>
          <p:nvSpPr>
            <p:cNvPr id="49" name="Freeform 4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50" name="Group 50"/>
          <p:cNvGrpSpPr>
            <a:grpSpLocks noChangeAspect="1"/>
          </p:cNvGrpSpPr>
          <p:nvPr/>
        </p:nvGrpSpPr>
        <p:grpSpPr>
          <a:xfrm>
            <a:off x="3921939" y="7880661"/>
            <a:ext cx="2084956" cy="2084948"/>
            <a:chOff x="0" y="0"/>
            <a:chExt cx="6350000" cy="6349975"/>
          </a:xfrm>
        </p:grpSpPr>
        <p:sp>
          <p:nvSpPr>
            <p:cNvPr id="51" name="Freeform 5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52" name="Group 52"/>
          <p:cNvGrpSpPr>
            <a:grpSpLocks noChangeAspect="1"/>
          </p:cNvGrpSpPr>
          <p:nvPr/>
        </p:nvGrpSpPr>
        <p:grpSpPr>
          <a:xfrm>
            <a:off x="8101522" y="410179"/>
            <a:ext cx="2084956" cy="2084948"/>
            <a:chOff x="0" y="0"/>
            <a:chExt cx="6350000" cy="6349975"/>
          </a:xfrm>
        </p:grpSpPr>
        <p:sp>
          <p:nvSpPr>
            <p:cNvPr id="53" name="Freeform 5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54" name="Group 54"/>
          <p:cNvGrpSpPr>
            <a:grpSpLocks noChangeAspect="1"/>
          </p:cNvGrpSpPr>
          <p:nvPr/>
        </p:nvGrpSpPr>
        <p:grpSpPr>
          <a:xfrm>
            <a:off x="8101522" y="7880661"/>
            <a:ext cx="2084956" cy="2084948"/>
            <a:chOff x="0" y="0"/>
            <a:chExt cx="6350000" cy="6349975"/>
          </a:xfrm>
        </p:grpSpPr>
        <p:sp>
          <p:nvSpPr>
            <p:cNvPr id="55" name="Freeform 5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56" name="Group 56"/>
          <p:cNvGrpSpPr>
            <a:grpSpLocks noChangeAspect="1"/>
          </p:cNvGrpSpPr>
          <p:nvPr/>
        </p:nvGrpSpPr>
        <p:grpSpPr>
          <a:xfrm>
            <a:off x="12529124" y="410179"/>
            <a:ext cx="2084956" cy="2084948"/>
            <a:chOff x="0" y="0"/>
            <a:chExt cx="6350000" cy="6349975"/>
          </a:xfrm>
        </p:grpSpPr>
        <p:sp>
          <p:nvSpPr>
            <p:cNvPr id="57" name="Freeform 5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58" name="Group 58"/>
          <p:cNvGrpSpPr>
            <a:grpSpLocks noChangeAspect="1"/>
          </p:cNvGrpSpPr>
          <p:nvPr/>
        </p:nvGrpSpPr>
        <p:grpSpPr>
          <a:xfrm>
            <a:off x="12529124" y="7880661"/>
            <a:ext cx="2084956" cy="2084948"/>
            <a:chOff x="0" y="0"/>
            <a:chExt cx="6350000" cy="6349975"/>
          </a:xfrm>
        </p:grpSpPr>
        <p:sp>
          <p:nvSpPr>
            <p:cNvPr id="59" name="Freeform 5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60" name="Group 60"/>
          <p:cNvGrpSpPr>
            <a:grpSpLocks noChangeAspect="1"/>
          </p:cNvGrpSpPr>
          <p:nvPr/>
        </p:nvGrpSpPr>
        <p:grpSpPr>
          <a:xfrm>
            <a:off x="16919045" y="410179"/>
            <a:ext cx="2084956" cy="2084948"/>
            <a:chOff x="0" y="0"/>
            <a:chExt cx="6350000" cy="6349975"/>
          </a:xfrm>
        </p:grpSpPr>
        <p:sp>
          <p:nvSpPr>
            <p:cNvPr id="61" name="Freeform 6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62" name="Group 62"/>
          <p:cNvGrpSpPr>
            <a:grpSpLocks noChangeAspect="1"/>
          </p:cNvGrpSpPr>
          <p:nvPr/>
        </p:nvGrpSpPr>
        <p:grpSpPr>
          <a:xfrm>
            <a:off x="16919045" y="7880661"/>
            <a:ext cx="2084956" cy="2084948"/>
            <a:chOff x="0" y="0"/>
            <a:chExt cx="6350000" cy="6349975"/>
          </a:xfrm>
        </p:grpSpPr>
        <p:sp>
          <p:nvSpPr>
            <p:cNvPr id="63" name="Freeform 6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sp>
        <p:nvSpPr>
          <p:cNvPr id="64" name="TextBox 64"/>
          <p:cNvSpPr txBox="1"/>
          <p:nvPr/>
        </p:nvSpPr>
        <p:spPr>
          <a:xfrm>
            <a:off x="2755029" y="4533900"/>
            <a:ext cx="12777942" cy="121920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Open Sans"/>
              </a:rPr>
              <a:t>Thank You!</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STUDIO SHODWE</a:t>
            </a:r>
          </a:p>
        </p:txBody>
      </p:sp>
      <p:grpSp>
        <p:nvGrpSpPr>
          <p:cNvPr id="5" name="Group 5"/>
          <p:cNvGrpSpPr>
            <a:grpSpLocks noChangeAspect="1"/>
          </p:cNvGrpSpPr>
          <p:nvPr/>
        </p:nvGrpSpPr>
        <p:grpSpPr>
          <a:xfrm>
            <a:off x="1344959" y="3531602"/>
            <a:ext cx="3349845" cy="3349831"/>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a:stretch>
            </a:blipFill>
          </p:spPr>
        </p:sp>
      </p:grpSp>
      <p:grpSp>
        <p:nvGrpSpPr>
          <p:cNvPr id="7" name="Group 7"/>
          <p:cNvGrpSpPr>
            <a:grpSpLocks noChangeAspect="1"/>
          </p:cNvGrpSpPr>
          <p:nvPr/>
        </p:nvGrpSpPr>
        <p:grpSpPr>
          <a:xfrm>
            <a:off x="5427705" y="3531602"/>
            <a:ext cx="3349845" cy="3349831"/>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7999" t="-10973" r="-40041" b="-984"/>
              </a:stretch>
            </a:blipFill>
          </p:spPr>
        </p:sp>
      </p:grpSp>
      <p:grpSp>
        <p:nvGrpSpPr>
          <p:cNvPr id="9" name="Group 9"/>
          <p:cNvGrpSpPr>
            <a:grpSpLocks noChangeAspect="1"/>
          </p:cNvGrpSpPr>
          <p:nvPr/>
        </p:nvGrpSpPr>
        <p:grpSpPr>
          <a:xfrm>
            <a:off x="9510451" y="3531602"/>
            <a:ext cx="3349845" cy="3349831"/>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79160" t="-14764" r="-21798" b="-12928"/>
              </a:stretch>
            </a:blipFill>
          </p:spPr>
        </p:sp>
      </p:grpSp>
      <p:grpSp>
        <p:nvGrpSpPr>
          <p:cNvPr id="11" name="Group 11"/>
          <p:cNvGrpSpPr>
            <a:grpSpLocks noChangeAspect="1"/>
          </p:cNvGrpSpPr>
          <p:nvPr/>
        </p:nvGrpSpPr>
        <p:grpSpPr>
          <a:xfrm>
            <a:off x="13593196" y="3531602"/>
            <a:ext cx="3349845" cy="3349831"/>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9967" t="-24140" r="-75563" b="-12795"/>
              </a:stretch>
            </a:blipFill>
          </p:spPr>
        </p:sp>
      </p:grpSp>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344959" y="7409653"/>
            <a:ext cx="3485193" cy="1096252"/>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5360031" y="7409653"/>
            <a:ext cx="3485193" cy="1096252"/>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9510451" y="7409653"/>
            <a:ext cx="3485193" cy="1096252"/>
          </a:xfrm>
          <a:prstGeom prst="rect">
            <a:avLst/>
          </a:prstGeom>
        </p:spPr>
      </p:pic>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3593196" y="7409653"/>
            <a:ext cx="3485193" cy="1096252"/>
          </a:xfrm>
          <a:prstGeom prst="rect">
            <a:avLst/>
          </a:prstGeom>
        </p:spPr>
      </p:pic>
      <p:sp>
        <p:nvSpPr>
          <p:cNvPr id="17" name="TextBox 17"/>
          <p:cNvSpPr txBox="1"/>
          <p:nvPr/>
        </p:nvSpPr>
        <p:spPr>
          <a:xfrm>
            <a:off x="1277285" y="7596939"/>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Bold"/>
              </a:rPr>
              <a:t>Bailey Dupont</a:t>
            </a:r>
          </a:p>
        </p:txBody>
      </p:sp>
      <p:sp>
        <p:nvSpPr>
          <p:cNvPr id="18" name="TextBox 18"/>
          <p:cNvSpPr txBox="1"/>
          <p:nvPr/>
        </p:nvSpPr>
        <p:spPr>
          <a:xfrm>
            <a:off x="1277285" y="7959842"/>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a:rPr>
              <a:t>IT Programming</a:t>
            </a:r>
          </a:p>
        </p:txBody>
      </p:sp>
      <p:sp>
        <p:nvSpPr>
          <p:cNvPr id="19" name="TextBox 19"/>
          <p:cNvSpPr txBox="1"/>
          <p:nvPr/>
        </p:nvSpPr>
        <p:spPr>
          <a:xfrm>
            <a:off x="5360031" y="7596939"/>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Bold"/>
              </a:rPr>
              <a:t>Henrietta Mitchell</a:t>
            </a:r>
          </a:p>
        </p:txBody>
      </p:sp>
      <p:sp>
        <p:nvSpPr>
          <p:cNvPr id="20" name="TextBox 20"/>
          <p:cNvSpPr txBox="1"/>
          <p:nvPr/>
        </p:nvSpPr>
        <p:spPr>
          <a:xfrm>
            <a:off x="5360031" y="7959842"/>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a:rPr>
              <a:t>Web Designer</a:t>
            </a:r>
          </a:p>
        </p:txBody>
      </p:sp>
      <p:sp>
        <p:nvSpPr>
          <p:cNvPr id="21" name="TextBox 21"/>
          <p:cNvSpPr txBox="1"/>
          <p:nvPr/>
        </p:nvSpPr>
        <p:spPr>
          <a:xfrm>
            <a:off x="9442776" y="7596939"/>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Bold"/>
              </a:rPr>
              <a:t>Hannah Morales</a:t>
            </a:r>
          </a:p>
        </p:txBody>
      </p:sp>
      <p:sp>
        <p:nvSpPr>
          <p:cNvPr id="22" name="TextBox 22"/>
          <p:cNvSpPr txBox="1"/>
          <p:nvPr/>
        </p:nvSpPr>
        <p:spPr>
          <a:xfrm>
            <a:off x="9442776" y="7959842"/>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a:rPr>
              <a:t>Sales Online</a:t>
            </a:r>
          </a:p>
        </p:txBody>
      </p:sp>
      <p:sp>
        <p:nvSpPr>
          <p:cNvPr id="23" name="TextBox 23"/>
          <p:cNvSpPr txBox="1"/>
          <p:nvPr/>
        </p:nvSpPr>
        <p:spPr>
          <a:xfrm>
            <a:off x="13525522" y="7596939"/>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Bold"/>
              </a:rPr>
              <a:t>Francois Mercer</a:t>
            </a:r>
          </a:p>
        </p:txBody>
      </p:sp>
      <p:sp>
        <p:nvSpPr>
          <p:cNvPr id="24" name="TextBox 24"/>
          <p:cNvSpPr txBox="1"/>
          <p:nvPr/>
        </p:nvSpPr>
        <p:spPr>
          <a:xfrm>
            <a:off x="13525522" y="7959842"/>
            <a:ext cx="3485193"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Light"/>
              </a:rPr>
              <a:t>Accounting</a:t>
            </a:r>
          </a:p>
        </p:txBody>
      </p:sp>
      <p:sp>
        <p:nvSpPr>
          <p:cNvPr id="25" name="TextBox 25"/>
          <p:cNvSpPr txBox="1"/>
          <p:nvPr/>
        </p:nvSpPr>
        <p:spPr>
          <a:xfrm>
            <a:off x="3558162" y="1791765"/>
            <a:ext cx="11171677" cy="904794"/>
          </a:xfrm>
          <a:prstGeom prst="rect">
            <a:avLst/>
          </a:prstGeom>
        </p:spPr>
        <p:txBody>
          <a:bodyPr lIns="0" tIns="0" rIns="0" bIns="0" rtlCol="0" anchor="t">
            <a:spAutoFit/>
          </a:bodyPr>
          <a:lstStyle/>
          <a:p>
            <a:pPr algn="ctr">
              <a:lnSpc>
                <a:spcPts val="6720"/>
              </a:lnSpc>
            </a:pPr>
            <a:r>
              <a:rPr lang="en-US" sz="5600">
                <a:solidFill>
                  <a:srgbClr val="171616"/>
                </a:solidFill>
                <a:latin typeface="Poppins Bold"/>
              </a:rPr>
              <a:t>Meet Our Team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028700" y="1028700"/>
            <a:ext cx="546184" cy="5461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05735" y="1178928"/>
            <a:ext cx="192115" cy="245728"/>
          </a:xfrm>
          <a:prstGeom prst="rect">
            <a:avLst/>
          </a:prstGeom>
        </p:spPr>
      </p:pic>
      <p:sp>
        <p:nvSpPr>
          <p:cNvPr id="4" name="TextBox 4"/>
          <p:cNvSpPr txBox="1"/>
          <p:nvPr/>
        </p:nvSpPr>
        <p:spPr>
          <a:xfrm>
            <a:off x="1787373" y="1221782"/>
            <a:ext cx="1737382" cy="198120"/>
          </a:xfrm>
          <a:prstGeom prst="rect">
            <a:avLst/>
          </a:prstGeom>
        </p:spPr>
        <p:txBody>
          <a:bodyPr lIns="0" tIns="0" rIns="0" bIns="0" rtlCol="0" anchor="t">
            <a:spAutoFit/>
          </a:bodyPr>
          <a:lstStyle/>
          <a:p>
            <a:pPr>
              <a:lnSpc>
                <a:spcPts val="1680"/>
              </a:lnSpc>
              <a:spcBef>
                <a:spcPct val="0"/>
              </a:spcBef>
            </a:pPr>
            <a:r>
              <a:rPr lang="en-US" sz="1200">
                <a:solidFill>
                  <a:srgbClr val="171616"/>
                </a:solidFill>
                <a:latin typeface="Poppins Bold"/>
              </a:rPr>
              <a:t>STUDIO SHODWE</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946309" y="6106256"/>
            <a:ext cx="6304087" cy="6304087"/>
          </a:xfrm>
          <a:prstGeom prst="rect">
            <a:avLst/>
          </a:prstGeom>
        </p:spPr>
      </p:pic>
      <p:grpSp>
        <p:nvGrpSpPr>
          <p:cNvPr id="6" name="Group 6"/>
          <p:cNvGrpSpPr>
            <a:grpSpLocks noChangeAspect="1"/>
          </p:cNvGrpSpPr>
          <p:nvPr/>
        </p:nvGrpSpPr>
        <p:grpSpPr>
          <a:xfrm>
            <a:off x="1028700" y="4123018"/>
            <a:ext cx="5135302" cy="513528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a:stretch>
            </a:blipFill>
          </p:spPr>
        </p:sp>
      </p:grpSp>
      <p:grpSp>
        <p:nvGrpSpPr>
          <p:cNvPr id="8" name="Group 8"/>
          <p:cNvGrpSpPr/>
          <p:nvPr/>
        </p:nvGrpSpPr>
        <p:grpSpPr>
          <a:xfrm>
            <a:off x="3687192" y="1640437"/>
            <a:ext cx="5456808" cy="5456808"/>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0" name="Group 10"/>
          <p:cNvGrpSpPr>
            <a:grpSpLocks noChangeAspect="1"/>
          </p:cNvGrpSpPr>
          <p:nvPr/>
        </p:nvGrpSpPr>
        <p:grpSpPr>
          <a:xfrm>
            <a:off x="3847945" y="1801200"/>
            <a:ext cx="5135302" cy="513528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8353" r="-41740"/>
              </a:stretch>
            </a:blip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6164002" y="1330367"/>
            <a:ext cx="951933" cy="951933"/>
          </a:xfrm>
          <a:prstGeom prst="rect">
            <a:avLst/>
          </a:prstGeom>
        </p:spPr>
      </p:pic>
      <p:sp>
        <p:nvSpPr>
          <p:cNvPr id="13" name="TextBox 13"/>
          <p:cNvSpPr txBox="1"/>
          <p:nvPr/>
        </p:nvSpPr>
        <p:spPr>
          <a:xfrm>
            <a:off x="10354284" y="1690460"/>
            <a:ext cx="6443411" cy="2600325"/>
          </a:xfrm>
          <a:prstGeom prst="rect">
            <a:avLst/>
          </a:prstGeom>
        </p:spPr>
        <p:txBody>
          <a:bodyPr lIns="0" tIns="0" rIns="0" bIns="0" rtlCol="0" anchor="t">
            <a:spAutoFit/>
          </a:bodyPr>
          <a:lstStyle/>
          <a:p>
            <a:pPr>
              <a:lnSpc>
                <a:spcPts val="6720"/>
              </a:lnSpc>
            </a:pPr>
            <a:r>
              <a:rPr lang="en-US" sz="5600">
                <a:solidFill>
                  <a:srgbClr val="171616"/>
                </a:solidFill>
                <a:latin typeface="Poppins Bold"/>
              </a:rPr>
              <a:t>Creating Ideas And Innovations In Technology</a:t>
            </a:r>
          </a:p>
        </p:txBody>
      </p:sp>
      <p:sp>
        <p:nvSpPr>
          <p:cNvPr id="14" name="TextBox 14"/>
          <p:cNvSpPr txBox="1"/>
          <p:nvPr/>
        </p:nvSpPr>
        <p:spPr>
          <a:xfrm>
            <a:off x="10354284" y="5107769"/>
            <a:ext cx="6491139" cy="1369060"/>
          </a:xfrm>
          <a:prstGeom prst="rect">
            <a:avLst/>
          </a:prstGeom>
        </p:spPr>
        <p:txBody>
          <a:bodyPr lIns="0" tIns="0" rIns="0" bIns="0" rtlCol="0" anchor="t">
            <a:spAutoFit/>
          </a:bodyPr>
          <a:lstStyle/>
          <a:p>
            <a:pPr>
              <a:lnSpc>
                <a:spcPts val="2239"/>
              </a:lnSpc>
              <a:spcBef>
                <a:spcPct val="0"/>
              </a:spcBef>
            </a:pPr>
            <a:r>
              <a:rPr lang="en-US" sz="1599">
                <a:solidFill>
                  <a:srgbClr val="171616"/>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a:t>
            </a:r>
          </a:p>
        </p:txBody>
      </p:sp>
      <p:sp>
        <p:nvSpPr>
          <p:cNvPr id="15" name="TextBox 15"/>
          <p:cNvSpPr txBox="1"/>
          <p:nvPr/>
        </p:nvSpPr>
        <p:spPr>
          <a:xfrm>
            <a:off x="10354284" y="7170330"/>
            <a:ext cx="6491139" cy="1369060"/>
          </a:xfrm>
          <a:prstGeom prst="rect">
            <a:avLst/>
          </a:prstGeom>
        </p:spPr>
        <p:txBody>
          <a:bodyPr lIns="0" tIns="0" rIns="0" bIns="0" rtlCol="0" anchor="t">
            <a:spAutoFit/>
          </a:bodyPr>
          <a:lstStyle/>
          <a:p>
            <a:pPr>
              <a:lnSpc>
                <a:spcPts val="2239"/>
              </a:lnSpc>
              <a:spcBef>
                <a:spcPct val="0"/>
              </a:spcBef>
            </a:pPr>
            <a:r>
              <a:rPr lang="en-US" sz="1599">
                <a:solidFill>
                  <a:srgbClr val="171616"/>
                </a:solidFill>
                <a:latin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005738" y="2260462"/>
            <a:ext cx="7641615" cy="5845836"/>
          </a:xfrm>
          <a:prstGeom prst="rect">
            <a:avLst/>
          </a:prstGeom>
        </p:spPr>
      </p:pic>
      <p:grpSp>
        <p:nvGrpSpPr>
          <p:cNvPr id="3" name="Group 3"/>
          <p:cNvGrpSpPr/>
          <p:nvPr/>
        </p:nvGrpSpPr>
        <p:grpSpPr>
          <a:xfrm>
            <a:off x="1538968" y="2031862"/>
            <a:ext cx="11330431" cy="6472287"/>
            <a:chOff x="0" y="0"/>
            <a:chExt cx="15107241" cy="8629716"/>
          </a:xfrm>
        </p:grpSpPr>
        <p:sp>
          <p:nvSpPr>
            <p:cNvPr id="4" name="TextBox 4"/>
            <p:cNvSpPr txBox="1"/>
            <p:nvPr/>
          </p:nvSpPr>
          <p:spPr>
            <a:xfrm>
              <a:off x="0" y="-9525"/>
              <a:ext cx="4915988" cy="619125"/>
            </a:xfrm>
            <a:prstGeom prst="rect">
              <a:avLst/>
            </a:prstGeom>
          </p:spPr>
          <p:txBody>
            <a:bodyPr lIns="0" tIns="0" rIns="0" bIns="0" rtlCol="0" anchor="t">
              <a:spAutoFit/>
            </a:bodyPr>
            <a:lstStyle/>
            <a:p>
              <a:pPr>
                <a:lnSpc>
                  <a:spcPts val="3600"/>
                </a:lnSpc>
              </a:pPr>
              <a:r>
                <a:rPr lang="en-US" sz="3000">
                  <a:solidFill>
                    <a:srgbClr val="10B5BF"/>
                  </a:solidFill>
                  <a:latin typeface="Poppins Medium"/>
                </a:rPr>
                <a:t>Information Guide</a:t>
              </a:r>
            </a:p>
          </p:txBody>
        </p:sp>
        <p:sp>
          <p:nvSpPr>
            <p:cNvPr id="5" name="TextBox 5"/>
            <p:cNvSpPr txBox="1"/>
            <p:nvPr/>
          </p:nvSpPr>
          <p:spPr>
            <a:xfrm>
              <a:off x="0" y="2027964"/>
              <a:ext cx="15107241" cy="5310717"/>
            </a:xfrm>
            <a:prstGeom prst="rect">
              <a:avLst/>
            </a:prstGeom>
          </p:spPr>
          <p:txBody>
            <a:bodyPr lIns="0" tIns="0" rIns="0" bIns="0" rtlCol="0" anchor="t">
              <a:spAutoFit/>
            </a:bodyPr>
            <a:lstStyle/>
            <a:p>
              <a:pPr>
                <a:lnSpc>
                  <a:spcPts val="15400"/>
                </a:lnSpc>
              </a:pPr>
              <a:r>
                <a:rPr lang="en-US" sz="14000" dirty="0">
                  <a:solidFill>
                    <a:srgbClr val="FFFFFF"/>
                  </a:solidFill>
                  <a:latin typeface="Poppins Medium Bold"/>
                </a:rPr>
                <a:t>5G Technology</a:t>
              </a:r>
            </a:p>
          </p:txBody>
        </p:sp>
        <p:sp>
          <p:nvSpPr>
            <p:cNvPr id="6" name="TextBox 6"/>
            <p:cNvSpPr txBox="1"/>
            <p:nvPr/>
          </p:nvSpPr>
          <p:spPr>
            <a:xfrm>
              <a:off x="0" y="8006992"/>
              <a:ext cx="15107241" cy="622723"/>
            </a:xfrm>
            <a:prstGeom prst="rect">
              <a:avLst/>
            </a:prstGeom>
          </p:spPr>
          <p:txBody>
            <a:bodyPr lIns="0" tIns="0" rIns="0" bIns="0" rtlCol="0" anchor="t">
              <a:spAutoFit/>
            </a:bodyPr>
            <a:lstStyle/>
            <a:p>
              <a:pPr>
                <a:lnSpc>
                  <a:spcPts val="3919"/>
                </a:lnSpc>
              </a:pPr>
              <a:r>
                <a:rPr lang="en-US" sz="2799" spc="55">
                  <a:solidFill>
                    <a:srgbClr val="FFFFFF"/>
                  </a:solidFill>
                  <a:latin typeface="Poppins Medium"/>
                </a:rPr>
                <a:t>What it is and why it's important</a:t>
              </a:r>
            </a:p>
          </p:txBody>
        </p:sp>
      </p:grpSp>
      <p:pic>
        <p:nvPicPr>
          <p:cNvPr id="7" name="Picture 7"/>
          <p:cNvPicPr>
            <a:picLocks noChangeAspect="1"/>
          </p:cNvPicPr>
          <p:nvPr/>
        </p:nvPicPr>
        <p:blipFill>
          <a:blip r:embed="rId3"/>
          <a:srcRect/>
          <a:stretch>
            <a:fillRect/>
          </a:stretch>
        </p:blipFill>
        <p:spPr>
          <a:xfrm>
            <a:off x="8120896" y="-716402"/>
            <a:ext cx="3586584" cy="297686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33500" y="4920320"/>
            <a:ext cx="5172523" cy="3956980"/>
          </a:xfrm>
          <a:prstGeom prst="rect">
            <a:avLst/>
          </a:prstGeom>
        </p:spPr>
      </p:pic>
      <p:sp>
        <p:nvSpPr>
          <p:cNvPr id="3" name="TextBox 3"/>
          <p:cNvSpPr txBox="1"/>
          <p:nvPr/>
        </p:nvSpPr>
        <p:spPr>
          <a:xfrm>
            <a:off x="3320933" y="2390775"/>
            <a:ext cx="11646135" cy="5495925"/>
          </a:xfrm>
          <a:prstGeom prst="rect">
            <a:avLst/>
          </a:prstGeom>
        </p:spPr>
        <p:txBody>
          <a:bodyPr lIns="0" tIns="0" rIns="0" bIns="0" rtlCol="0" anchor="t">
            <a:spAutoFit/>
          </a:bodyPr>
          <a:lstStyle/>
          <a:p>
            <a:pPr algn="ctr">
              <a:lnSpc>
                <a:spcPts val="14400"/>
              </a:lnSpc>
            </a:pPr>
            <a:r>
              <a:rPr lang="en-US" sz="12000">
                <a:solidFill>
                  <a:srgbClr val="FFFFFF"/>
                </a:solidFill>
                <a:latin typeface="Poppins Medium Bold"/>
              </a:rPr>
              <a:t>The Benefits </a:t>
            </a:r>
          </a:p>
          <a:p>
            <a:pPr algn="ctr">
              <a:lnSpc>
                <a:spcPts val="14400"/>
              </a:lnSpc>
            </a:pPr>
            <a:r>
              <a:rPr lang="en-US" sz="12000">
                <a:solidFill>
                  <a:srgbClr val="FFFFFF"/>
                </a:solidFill>
                <a:latin typeface="Poppins Medium Bold"/>
              </a:rPr>
              <a:t>of 5G Technology</a:t>
            </a:r>
          </a:p>
        </p:txBody>
      </p:sp>
      <p:pic>
        <p:nvPicPr>
          <p:cNvPr id="4" name="Picture 4"/>
          <p:cNvPicPr>
            <a:picLocks noChangeAspect="1"/>
          </p:cNvPicPr>
          <p:nvPr/>
        </p:nvPicPr>
        <p:blipFill>
          <a:blip r:embed="rId3"/>
          <a:srcRect/>
          <a:stretch>
            <a:fillRect/>
          </a:stretch>
        </p:blipFill>
        <p:spPr>
          <a:xfrm rot="-479821">
            <a:off x="15520716" y="1619948"/>
            <a:ext cx="3477167" cy="288604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639388" y="4807243"/>
            <a:ext cx="10336162" cy="3835758"/>
            <a:chOff x="0" y="0"/>
            <a:chExt cx="13781550" cy="5114343"/>
          </a:xfrm>
        </p:grpSpPr>
        <p:sp>
          <p:nvSpPr>
            <p:cNvPr id="3" name="TextBox 3"/>
            <p:cNvSpPr txBox="1"/>
            <p:nvPr/>
          </p:nvSpPr>
          <p:spPr>
            <a:xfrm>
              <a:off x="0" y="4495218"/>
              <a:ext cx="13781550" cy="619125"/>
            </a:xfrm>
            <a:prstGeom prst="rect">
              <a:avLst/>
            </a:prstGeom>
          </p:spPr>
          <p:txBody>
            <a:bodyPr lIns="0" tIns="0" rIns="0" bIns="0" rtlCol="0" anchor="t">
              <a:spAutoFit/>
            </a:bodyPr>
            <a:lstStyle/>
            <a:p>
              <a:pPr>
                <a:lnSpc>
                  <a:spcPts val="3600"/>
                </a:lnSpc>
              </a:pPr>
              <a:r>
                <a:rPr lang="en-US" sz="3000">
                  <a:solidFill>
                    <a:srgbClr val="10B5BF"/>
                  </a:solidFill>
                  <a:latin typeface="Poppins Medium"/>
                </a:rPr>
                <a:t>Send it to us</a:t>
              </a:r>
              <a:r>
                <a:rPr lang="en-US" sz="3000">
                  <a:solidFill>
                    <a:srgbClr val="FFFFFF"/>
                  </a:solidFill>
                  <a:latin typeface="Poppins Medium"/>
                </a:rPr>
                <a:t>! We hope you learned something new.</a:t>
              </a:r>
            </a:p>
          </p:txBody>
        </p:sp>
        <p:sp>
          <p:nvSpPr>
            <p:cNvPr id="4" name="TextBox 4"/>
            <p:cNvSpPr txBox="1"/>
            <p:nvPr/>
          </p:nvSpPr>
          <p:spPr>
            <a:xfrm>
              <a:off x="0" y="0"/>
              <a:ext cx="13781550" cy="3657600"/>
            </a:xfrm>
            <a:prstGeom prst="rect">
              <a:avLst/>
            </a:prstGeom>
          </p:spPr>
          <p:txBody>
            <a:bodyPr lIns="0" tIns="0" rIns="0" bIns="0" rtlCol="0" anchor="t">
              <a:spAutoFit/>
            </a:bodyPr>
            <a:lstStyle/>
            <a:p>
              <a:pPr>
                <a:lnSpc>
                  <a:spcPts val="10800"/>
                </a:lnSpc>
              </a:pPr>
              <a:r>
                <a:rPr lang="en-US" sz="9000" dirty="0">
                  <a:solidFill>
                    <a:srgbClr val="FFFFFF"/>
                  </a:solidFill>
                  <a:latin typeface="Poppins Medium Bold"/>
                </a:rPr>
                <a:t>Do you have</a:t>
              </a:r>
            </a:p>
            <a:p>
              <a:pPr>
                <a:lnSpc>
                  <a:spcPts val="10800"/>
                </a:lnSpc>
              </a:pPr>
              <a:r>
                <a:rPr lang="en-US" sz="9000" dirty="0">
                  <a:solidFill>
                    <a:srgbClr val="FFFFFF"/>
                  </a:solidFill>
                  <a:latin typeface="Poppins Medium Bold"/>
                </a:rPr>
                <a:t>any questions?</a:t>
              </a:r>
            </a:p>
          </p:txBody>
        </p:sp>
      </p:grpSp>
      <p:pic>
        <p:nvPicPr>
          <p:cNvPr id="5" name="Picture 5"/>
          <p:cNvPicPr>
            <a:picLocks noChangeAspect="1"/>
          </p:cNvPicPr>
          <p:nvPr/>
        </p:nvPicPr>
        <p:blipFill>
          <a:blip r:embed="rId2"/>
          <a:srcRect/>
          <a:stretch>
            <a:fillRect/>
          </a:stretch>
        </p:blipFill>
        <p:spPr>
          <a:xfrm>
            <a:off x="9144000" y="-1400753"/>
            <a:ext cx="7160084" cy="5477464"/>
          </a:xfrm>
          <a:prstGeom prst="rect">
            <a:avLst/>
          </a:prstGeom>
        </p:spPr>
      </p:pic>
      <p:pic>
        <p:nvPicPr>
          <p:cNvPr id="6" name="Picture 6"/>
          <p:cNvPicPr>
            <a:picLocks noChangeAspect="1"/>
          </p:cNvPicPr>
          <p:nvPr/>
        </p:nvPicPr>
        <p:blipFill>
          <a:blip r:embed="rId3"/>
          <a:srcRect/>
          <a:stretch>
            <a:fillRect/>
          </a:stretch>
        </p:blipFill>
        <p:spPr>
          <a:xfrm rot="-7698346">
            <a:off x="14309951" y="2598980"/>
            <a:ext cx="2866797" cy="29554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002473"/>
            <a:ext cx="6083531" cy="2762573"/>
            <a:chOff x="0" y="0"/>
            <a:chExt cx="8111374" cy="3683430"/>
          </a:xfrm>
        </p:grpSpPr>
        <p:sp>
          <p:nvSpPr>
            <p:cNvPr id="3" name="TextBox 3"/>
            <p:cNvSpPr txBox="1"/>
            <p:nvPr/>
          </p:nvSpPr>
          <p:spPr>
            <a:xfrm>
              <a:off x="0" y="-19050"/>
              <a:ext cx="8111374" cy="2457450"/>
            </a:xfrm>
            <a:prstGeom prst="rect">
              <a:avLst/>
            </a:prstGeom>
          </p:spPr>
          <p:txBody>
            <a:bodyPr lIns="0" tIns="0" rIns="0" bIns="0" rtlCol="0" anchor="t">
              <a:spAutoFit/>
            </a:bodyPr>
            <a:lstStyle/>
            <a:p>
              <a:pPr>
                <a:lnSpc>
                  <a:spcPts val="7200"/>
                </a:lnSpc>
              </a:pPr>
              <a:r>
                <a:rPr lang="en-US" sz="6000">
                  <a:solidFill>
                    <a:srgbClr val="222A9B"/>
                  </a:solidFill>
                  <a:latin typeface="Public Sans Bold"/>
                </a:rPr>
                <a:t>In this Presentation</a:t>
              </a:r>
            </a:p>
          </p:txBody>
        </p:sp>
        <p:sp>
          <p:nvSpPr>
            <p:cNvPr id="4" name="TextBox 4"/>
            <p:cNvSpPr txBox="1"/>
            <p:nvPr/>
          </p:nvSpPr>
          <p:spPr>
            <a:xfrm>
              <a:off x="0" y="2975829"/>
              <a:ext cx="6639889" cy="707602"/>
            </a:xfrm>
            <a:prstGeom prst="rect">
              <a:avLst/>
            </a:prstGeom>
          </p:spPr>
          <p:txBody>
            <a:bodyPr lIns="0" tIns="0" rIns="0" bIns="0" rtlCol="0" anchor="t">
              <a:spAutoFit/>
            </a:bodyPr>
            <a:lstStyle/>
            <a:p>
              <a:pPr>
                <a:lnSpc>
                  <a:spcPts val="4480"/>
                </a:lnSpc>
              </a:pPr>
              <a:r>
                <a:rPr lang="en-US" sz="3200">
                  <a:solidFill>
                    <a:srgbClr val="343434"/>
                  </a:solidFill>
                  <a:latin typeface="Public Sans"/>
                </a:rPr>
                <a:t>Overview</a:t>
              </a:r>
            </a:p>
          </p:txBody>
        </p:sp>
      </p:grpSp>
      <p:sp>
        <p:nvSpPr>
          <p:cNvPr id="5" name="TextBox 5"/>
          <p:cNvSpPr txBox="1"/>
          <p:nvPr/>
        </p:nvSpPr>
        <p:spPr>
          <a:xfrm>
            <a:off x="9950097" y="1935798"/>
            <a:ext cx="6810972" cy="457835"/>
          </a:xfrm>
          <a:prstGeom prst="rect">
            <a:avLst/>
          </a:prstGeom>
        </p:spPr>
        <p:txBody>
          <a:bodyPr lIns="0" tIns="0" rIns="0" bIns="0" rtlCol="0" anchor="t">
            <a:spAutoFit/>
          </a:bodyPr>
          <a:lstStyle/>
          <a:p>
            <a:pPr>
              <a:lnSpc>
                <a:spcPts val="3640"/>
              </a:lnSpc>
            </a:pPr>
            <a:r>
              <a:rPr lang="en-US" sz="2600">
                <a:solidFill>
                  <a:srgbClr val="343434"/>
                </a:solidFill>
                <a:latin typeface="Public Sans"/>
              </a:rPr>
              <a:t>The Revolutionized Shopping Experience</a:t>
            </a:r>
          </a:p>
        </p:txBody>
      </p:sp>
      <p:sp>
        <p:nvSpPr>
          <p:cNvPr id="6" name="TextBox 6"/>
          <p:cNvSpPr txBox="1"/>
          <p:nvPr/>
        </p:nvSpPr>
        <p:spPr>
          <a:xfrm>
            <a:off x="9950097" y="2777354"/>
            <a:ext cx="6810972" cy="457835"/>
          </a:xfrm>
          <a:prstGeom prst="rect">
            <a:avLst/>
          </a:prstGeom>
        </p:spPr>
        <p:txBody>
          <a:bodyPr lIns="0" tIns="0" rIns="0" bIns="0" rtlCol="0" anchor="t">
            <a:spAutoFit/>
          </a:bodyPr>
          <a:lstStyle/>
          <a:p>
            <a:pPr>
              <a:lnSpc>
                <a:spcPts val="3640"/>
              </a:lnSpc>
            </a:pPr>
            <a:r>
              <a:rPr lang="en-US" sz="2600">
                <a:solidFill>
                  <a:srgbClr val="343434"/>
                </a:solidFill>
                <a:latin typeface="Public Sans"/>
              </a:rPr>
              <a:t>The ease of setting up an online shop</a:t>
            </a:r>
          </a:p>
        </p:txBody>
      </p:sp>
      <p:sp>
        <p:nvSpPr>
          <p:cNvPr id="7" name="TextBox 7"/>
          <p:cNvSpPr txBox="1"/>
          <p:nvPr/>
        </p:nvSpPr>
        <p:spPr>
          <a:xfrm>
            <a:off x="9950097" y="3618910"/>
            <a:ext cx="6810972" cy="457835"/>
          </a:xfrm>
          <a:prstGeom prst="rect">
            <a:avLst/>
          </a:prstGeom>
        </p:spPr>
        <p:txBody>
          <a:bodyPr lIns="0" tIns="0" rIns="0" bIns="0" rtlCol="0" anchor="t">
            <a:spAutoFit/>
          </a:bodyPr>
          <a:lstStyle/>
          <a:p>
            <a:pPr>
              <a:lnSpc>
                <a:spcPts val="3640"/>
              </a:lnSpc>
            </a:pPr>
            <a:r>
              <a:rPr lang="en-US" sz="2600">
                <a:solidFill>
                  <a:srgbClr val="343434"/>
                </a:solidFill>
                <a:latin typeface="Public Sans"/>
              </a:rPr>
              <a:t>Revenue of Online Purchases by Industry</a:t>
            </a:r>
          </a:p>
        </p:txBody>
      </p:sp>
      <p:sp>
        <p:nvSpPr>
          <p:cNvPr id="8" name="TextBox 8"/>
          <p:cNvSpPr txBox="1"/>
          <p:nvPr/>
        </p:nvSpPr>
        <p:spPr>
          <a:xfrm>
            <a:off x="9950097" y="4460467"/>
            <a:ext cx="6810972" cy="457835"/>
          </a:xfrm>
          <a:prstGeom prst="rect">
            <a:avLst/>
          </a:prstGeom>
        </p:spPr>
        <p:txBody>
          <a:bodyPr lIns="0" tIns="0" rIns="0" bIns="0" rtlCol="0" anchor="t">
            <a:spAutoFit/>
          </a:bodyPr>
          <a:lstStyle/>
          <a:p>
            <a:pPr>
              <a:lnSpc>
                <a:spcPts val="3640"/>
              </a:lnSpc>
            </a:pPr>
            <a:r>
              <a:rPr lang="en-US" sz="2600">
                <a:solidFill>
                  <a:srgbClr val="343434"/>
                </a:solidFill>
                <a:latin typeface="Public Sans"/>
              </a:rPr>
              <a:t>Online Shopping Security</a:t>
            </a:r>
          </a:p>
        </p:txBody>
      </p:sp>
      <p:sp>
        <p:nvSpPr>
          <p:cNvPr id="9" name="TextBox 9"/>
          <p:cNvSpPr txBox="1"/>
          <p:nvPr/>
        </p:nvSpPr>
        <p:spPr>
          <a:xfrm>
            <a:off x="9950097" y="5302023"/>
            <a:ext cx="6810972" cy="457835"/>
          </a:xfrm>
          <a:prstGeom prst="rect">
            <a:avLst/>
          </a:prstGeom>
        </p:spPr>
        <p:txBody>
          <a:bodyPr lIns="0" tIns="0" rIns="0" bIns="0" rtlCol="0" anchor="t">
            <a:spAutoFit/>
          </a:bodyPr>
          <a:lstStyle/>
          <a:p>
            <a:pPr>
              <a:lnSpc>
                <a:spcPts val="3640"/>
              </a:lnSpc>
            </a:pPr>
            <a:r>
              <a:rPr lang="en-US" sz="2600">
                <a:solidFill>
                  <a:srgbClr val="343434"/>
                </a:solidFill>
                <a:latin typeface="Public Sans"/>
              </a:rPr>
              <a:t>Business Growth Impact</a:t>
            </a:r>
          </a:p>
        </p:txBody>
      </p:sp>
      <p:sp>
        <p:nvSpPr>
          <p:cNvPr id="10" name="TextBox 10"/>
          <p:cNvSpPr txBox="1"/>
          <p:nvPr/>
        </p:nvSpPr>
        <p:spPr>
          <a:xfrm>
            <a:off x="9950097" y="6143580"/>
            <a:ext cx="6810972" cy="457835"/>
          </a:xfrm>
          <a:prstGeom prst="rect">
            <a:avLst/>
          </a:prstGeom>
        </p:spPr>
        <p:txBody>
          <a:bodyPr lIns="0" tIns="0" rIns="0" bIns="0" rtlCol="0" anchor="t">
            <a:spAutoFit/>
          </a:bodyPr>
          <a:lstStyle/>
          <a:p>
            <a:pPr>
              <a:lnSpc>
                <a:spcPts val="3640"/>
              </a:lnSpc>
            </a:pPr>
            <a:r>
              <a:rPr lang="en-US" sz="2600">
                <a:solidFill>
                  <a:srgbClr val="343434"/>
                </a:solidFill>
                <a:latin typeface="Public Sans"/>
              </a:rPr>
              <a:t>Customer Satisfaction Impact</a:t>
            </a:r>
          </a:p>
        </p:txBody>
      </p:sp>
      <p:sp>
        <p:nvSpPr>
          <p:cNvPr id="11" name="TextBox 11"/>
          <p:cNvSpPr txBox="1"/>
          <p:nvPr/>
        </p:nvSpPr>
        <p:spPr>
          <a:xfrm>
            <a:off x="9950097" y="6985136"/>
            <a:ext cx="6810972" cy="457835"/>
          </a:xfrm>
          <a:prstGeom prst="rect">
            <a:avLst/>
          </a:prstGeom>
        </p:spPr>
        <p:txBody>
          <a:bodyPr lIns="0" tIns="0" rIns="0" bIns="0" rtlCol="0" anchor="t">
            <a:spAutoFit/>
          </a:bodyPr>
          <a:lstStyle/>
          <a:p>
            <a:pPr>
              <a:lnSpc>
                <a:spcPts val="3640"/>
              </a:lnSpc>
            </a:pPr>
            <a:r>
              <a:rPr lang="en-US" sz="2600">
                <a:solidFill>
                  <a:srgbClr val="343434"/>
                </a:solidFill>
                <a:latin typeface="Public Sans"/>
              </a:rPr>
              <a:t>Online Advertising and Browsing Behavior</a:t>
            </a:r>
          </a:p>
        </p:txBody>
      </p:sp>
      <p:sp>
        <p:nvSpPr>
          <p:cNvPr id="12" name="TextBox 12"/>
          <p:cNvSpPr txBox="1"/>
          <p:nvPr/>
        </p:nvSpPr>
        <p:spPr>
          <a:xfrm>
            <a:off x="9950097" y="7826693"/>
            <a:ext cx="6810972" cy="457835"/>
          </a:xfrm>
          <a:prstGeom prst="rect">
            <a:avLst/>
          </a:prstGeom>
        </p:spPr>
        <p:txBody>
          <a:bodyPr lIns="0" tIns="0" rIns="0" bIns="0" rtlCol="0" anchor="t">
            <a:spAutoFit/>
          </a:bodyPr>
          <a:lstStyle/>
          <a:p>
            <a:pPr>
              <a:lnSpc>
                <a:spcPts val="3640"/>
              </a:lnSpc>
            </a:pPr>
            <a:r>
              <a:rPr lang="en-US" sz="2600">
                <a:solidFill>
                  <a:srgbClr val="343434"/>
                </a:solidFill>
                <a:latin typeface="Public Sans"/>
              </a:rPr>
              <a:t>What's Next in Ecommerce</a:t>
            </a:r>
          </a:p>
        </p:txBody>
      </p:sp>
      <p:sp>
        <p:nvSpPr>
          <p:cNvPr id="13" name="TextBox 13"/>
          <p:cNvSpPr txBox="1"/>
          <p:nvPr/>
        </p:nvSpPr>
        <p:spPr>
          <a:xfrm>
            <a:off x="8922342" y="2119948"/>
            <a:ext cx="443317" cy="273685"/>
          </a:xfrm>
          <a:prstGeom prst="rect">
            <a:avLst/>
          </a:prstGeom>
        </p:spPr>
        <p:txBody>
          <a:bodyPr lIns="0" tIns="0" rIns="0" bIns="0" rtlCol="0" anchor="t">
            <a:spAutoFit/>
          </a:bodyPr>
          <a:lstStyle/>
          <a:p>
            <a:pPr>
              <a:lnSpc>
                <a:spcPts val="2240"/>
              </a:lnSpc>
            </a:pPr>
            <a:r>
              <a:rPr lang="en-US" sz="1600">
                <a:solidFill>
                  <a:srgbClr val="222A9B"/>
                </a:solidFill>
                <a:latin typeface="Public Sans Bold"/>
              </a:rPr>
              <a:t>01</a:t>
            </a:r>
          </a:p>
        </p:txBody>
      </p:sp>
      <p:sp>
        <p:nvSpPr>
          <p:cNvPr id="14" name="TextBox 14"/>
          <p:cNvSpPr txBox="1"/>
          <p:nvPr/>
        </p:nvSpPr>
        <p:spPr>
          <a:xfrm>
            <a:off x="8922342" y="2961504"/>
            <a:ext cx="443317" cy="273685"/>
          </a:xfrm>
          <a:prstGeom prst="rect">
            <a:avLst/>
          </a:prstGeom>
        </p:spPr>
        <p:txBody>
          <a:bodyPr lIns="0" tIns="0" rIns="0" bIns="0" rtlCol="0" anchor="t">
            <a:spAutoFit/>
          </a:bodyPr>
          <a:lstStyle/>
          <a:p>
            <a:pPr>
              <a:lnSpc>
                <a:spcPts val="2240"/>
              </a:lnSpc>
            </a:pPr>
            <a:r>
              <a:rPr lang="en-US" sz="1600">
                <a:solidFill>
                  <a:srgbClr val="222A9B"/>
                </a:solidFill>
                <a:latin typeface="Public Sans Bold"/>
              </a:rPr>
              <a:t>02</a:t>
            </a:r>
          </a:p>
        </p:txBody>
      </p:sp>
      <p:sp>
        <p:nvSpPr>
          <p:cNvPr id="15" name="TextBox 15"/>
          <p:cNvSpPr txBox="1"/>
          <p:nvPr/>
        </p:nvSpPr>
        <p:spPr>
          <a:xfrm>
            <a:off x="8922342" y="3803060"/>
            <a:ext cx="443317" cy="273685"/>
          </a:xfrm>
          <a:prstGeom prst="rect">
            <a:avLst/>
          </a:prstGeom>
        </p:spPr>
        <p:txBody>
          <a:bodyPr lIns="0" tIns="0" rIns="0" bIns="0" rtlCol="0" anchor="t">
            <a:spAutoFit/>
          </a:bodyPr>
          <a:lstStyle/>
          <a:p>
            <a:pPr>
              <a:lnSpc>
                <a:spcPts val="2240"/>
              </a:lnSpc>
            </a:pPr>
            <a:r>
              <a:rPr lang="en-US" sz="1600">
                <a:solidFill>
                  <a:srgbClr val="222A9B"/>
                </a:solidFill>
                <a:latin typeface="Public Sans Bold"/>
              </a:rPr>
              <a:t>03</a:t>
            </a:r>
          </a:p>
        </p:txBody>
      </p:sp>
      <p:sp>
        <p:nvSpPr>
          <p:cNvPr id="16" name="TextBox 16"/>
          <p:cNvSpPr txBox="1"/>
          <p:nvPr/>
        </p:nvSpPr>
        <p:spPr>
          <a:xfrm>
            <a:off x="8922342" y="4644617"/>
            <a:ext cx="443317" cy="273685"/>
          </a:xfrm>
          <a:prstGeom prst="rect">
            <a:avLst/>
          </a:prstGeom>
        </p:spPr>
        <p:txBody>
          <a:bodyPr lIns="0" tIns="0" rIns="0" bIns="0" rtlCol="0" anchor="t">
            <a:spAutoFit/>
          </a:bodyPr>
          <a:lstStyle/>
          <a:p>
            <a:pPr>
              <a:lnSpc>
                <a:spcPts val="2240"/>
              </a:lnSpc>
            </a:pPr>
            <a:r>
              <a:rPr lang="en-US" sz="1600">
                <a:solidFill>
                  <a:srgbClr val="222A9B"/>
                </a:solidFill>
                <a:latin typeface="Public Sans Bold"/>
              </a:rPr>
              <a:t>04</a:t>
            </a:r>
          </a:p>
        </p:txBody>
      </p:sp>
      <p:sp>
        <p:nvSpPr>
          <p:cNvPr id="17" name="TextBox 17"/>
          <p:cNvSpPr txBox="1"/>
          <p:nvPr/>
        </p:nvSpPr>
        <p:spPr>
          <a:xfrm>
            <a:off x="8922342" y="5486173"/>
            <a:ext cx="443317" cy="273685"/>
          </a:xfrm>
          <a:prstGeom prst="rect">
            <a:avLst/>
          </a:prstGeom>
        </p:spPr>
        <p:txBody>
          <a:bodyPr lIns="0" tIns="0" rIns="0" bIns="0" rtlCol="0" anchor="t">
            <a:spAutoFit/>
          </a:bodyPr>
          <a:lstStyle/>
          <a:p>
            <a:pPr>
              <a:lnSpc>
                <a:spcPts val="2240"/>
              </a:lnSpc>
            </a:pPr>
            <a:r>
              <a:rPr lang="en-US" sz="1600">
                <a:solidFill>
                  <a:srgbClr val="222A9B"/>
                </a:solidFill>
                <a:latin typeface="Public Sans Bold"/>
              </a:rPr>
              <a:t>05</a:t>
            </a:r>
          </a:p>
        </p:txBody>
      </p:sp>
      <p:sp>
        <p:nvSpPr>
          <p:cNvPr id="18" name="TextBox 18"/>
          <p:cNvSpPr txBox="1"/>
          <p:nvPr/>
        </p:nvSpPr>
        <p:spPr>
          <a:xfrm>
            <a:off x="8922342" y="6327730"/>
            <a:ext cx="443317" cy="273685"/>
          </a:xfrm>
          <a:prstGeom prst="rect">
            <a:avLst/>
          </a:prstGeom>
        </p:spPr>
        <p:txBody>
          <a:bodyPr lIns="0" tIns="0" rIns="0" bIns="0" rtlCol="0" anchor="t">
            <a:spAutoFit/>
          </a:bodyPr>
          <a:lstStyle/>
          <a:p>
            <a:pPr>
              <a:lnSpc>
                <a:spcPts val="2240"/>
              </a:lnSpc>
            </a:pPr>
            <a:r>
              <a:rPr lang="en-US" sz="1600">
                <a:solidFill>
                  <a:srgbClr val="222A9B"/>
                </a:solidFill>
                <a:latin typeface="Public Sans Bold"/>
              </a:rPr>
              <a:t>06</a:t>
            </a:r>
          </a:p>
        </p:txBody>
      </p:sp>
      <p:sp>
        <p:nvSpPr>
          <p:cNvPr id="19" name="TextBox 19"/>
          <p:cNvSpPr txBox="1"/>
          <p:nvPr/>
        </p:nvSpPr>
        <p:spPr>
          <a:xfrm>
            <a:off x="8922342" y="7169286"/>
            <a:ext cx="443317" cy="273685"/>
          </a:xfrm>
          <a:prstGeom prst="rect">
            <a:avLst/>
          </a:prstGeom>
        </p:spPr>
        <p:txBody>
          <a:bodyPr lIns="0" tIns="0" rIns="0" bIns="0" rtlCol="0" anchor="t">
            <a:spAutoFit/>
          </a:bodyPr>
          <a:lstStyle/>
          <a:p>
            <a:pPr>
              <a:lnSpc>
                <a:spcPts val="2240"/>
              </a:lnSpc>
            </a:pPr>
            <a:r>
              <a:rPr lang="en-US" sz="1600">
                <a:solidFill>
                  <a:srgbClr val="222A9B"/>
                </a:solidFill>
                <a:latin typeface="Public Sans Bold"/>
              </a:rPr>
              <a:t>07</a:t>
            </a:r>
          </a:p>
        </p:txBody>
      </p:sp>
      <p:sp>
        <p:nvSpPr>
          <p:cNvPr id="20" name="TextBox 20"/>
          <p:cNvSpPr txBox="1"/>
          <p:nvPr/>
        </p:nvSpPr>
        <p:spPr>
          <a:xfrm>
            <a:off x="8922342" y="8010843"/>
            <a:ext cx="443317" cy="273685"/>
          </a:xfrm>
          <a:prstGeom prst="rect">
            <a:avLst/>
          </a:prstGeom>
        </p:spPr>
        <p:txBody>
          <a:bodyPr lIns="0" tIns="0" rIns="0" bIns="0" rtlCol="0" anchor="t">
            <a:spAutoFit/>
          </a:bodyPr>
          <a:lstStyle/>
          <a:p>
            <a:pPr>
              <a:lnSpc>
                <a:spcPts val="2240"/>
              </a:lnSpc>
            </a:pPr>
            <a:r>
              <a:rPr lang="en-US" sz="1600">
                <a:solidFill>
                  <a:srgbClr val="222A9B"/>
                </a:solidFill>
                <a:latin typeface="Public Sans Bold"/>
              </a:rPr>
              <a:t>08</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240</Words>
  <Application>Microsoft Office PowerPoint</Application>
  <PresentationFormat>Custom</PresentationFormat>
  <Paragraphs>43</Paragraphs>
  <Slides>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Open Sans Light</vt:lpstr>
      <vt:lpstr>Calibri</vt:lpstr>
      <vt:lpstr>Public Sans Bold</vt:lpstr>
      <vt:lpstr>Poppins Medium Bold</vt:lpstr>
      <vt:lpstr>Poppins Medium</vt:lpstr>
      <vt:lpstr>Public Sans</vt:lpstr>
      <vt:lpstr>Arial</vt:lpstr>
      <vt:lpstr>Open Sans</vt:lpstr>
      <vt:lpstr>Poppins Bold</vt:lpstr>
      <vt:lpstr>Open Sans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c:title>
  <cp:lastModifiedBy>Microsoft account</cp:lastModifiedBy>
  <cp:revision>3</cp:revision>
  <dcterms:created xsi:type="dcterms:W3CDTF">2006-08-16T00:00:00Z</dcterms:created>
  <dcterms:modified xsi:type="dcterms:W3CDTF">2023-01-23T19:28:46Z</dcterms:modified>
  <dc:identifier>DAFYgaNxgtg</dc:identifier>
</cp:coreProperties>
</file>